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69" r:id="rId2"/>
    <p:sldId id="263" r:id="rId3"/>
    <p:sldId id="264" r:id="rId4"/>
    <p:sldId id="266" r:id="rId5"/>
    <p:sldId id="265" r:id="rId6"/>
    <p:sldId id="258" r:id="rId7"/>
    <p:sldId id="277" r:id="rId8"/>
    <p:sldId id="260" r:id="rId9"/>
    <p:sldId id="276" r:id="rId10"/>
    <p:sldId id="259" r:id="rId11"/>
    <p:sldId id="257" r:id="rId12"/>
    <p:sldId id="275" r:id="rId13"/>
    <p:sldId id="280" r:id="rId14"/>
    <p:sldId id="274" r:id="rId15"/>
    <p:sldId id="272" r:id="rId16"/>
    <p:sldId id="273" r:id="rId17"/>
    <p:sldId id="270" r:id="rId18"/>
    <p:sldId id="279" r:id="rId19"/>
    <p:sldId id="28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7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5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6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81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2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92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35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62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8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14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-backgrounds.net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2159563" y="4941168"/>
            <a:ext cx="4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hlinkClick r:id="rId13"/>
              </a:rPr>
              <a:t>Free PowerPoint Templates</a:t>
            </a:r>
            <a:endParaRPr lang="en-GB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Virginia’s </a:t>
            </a:r>
            <a:r>
              <a:rPr lang="en-US" sz="4000" dirty="0">
                <a:solidFill>
                  <a:schemeClr val="tx2"/>
                </a:solidFill>
              </a:rPr>
              <a:t>Convolutional Neural Network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Using Python And </a:t>
            </a:r>
            <a:r>
              <a:rPr lang="en-US" sz="3600" dirty="0" err="1">
                <a:solidFill>
                  <a:schemeClr val="tx2"/>
                </a:solidFill>
              </a:rPr>
              <a:t>Keras</a:t>
            </a:r>
            <a:endParaRPr lang="en-GB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BB9C1-19E9-4333-8787-863B2B22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1706275"/>
            <a:ext cx="6688941" cy="47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8186"/>
      </p:ext>
    </p:extLst>
  </p:cSld>
  <p:clrMapOvr>
    <a:masterClrMapping/>
  </p:clrMapOvr>
  <p:transition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F0E5-6257-4B0E-BBC2-D7FE93A0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167473"/>
            <a:ext cx="9905998" cy="5317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CNN 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96078-8269-437D-A55E-326F15F5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88" y="908578"/>
            <a:ext cx="9823633" cy="57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3" y="141011"/>
            <a:ext cx="10780059" cy="56272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https://santavision.herokuapp.com/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81114A-5A79-4C09-8BDE-2878E2FD7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533" y="821116"/>
            <a:ext cx="10293891" cy="57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3218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Results, Right??... Definitely…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3A7E6-D245-4CFF-82CD-876F5C59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1093694"/>
            <a:ext cx="9964270" cy="54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7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3B3B-1951-4119-97C7-7812E19F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5280"/>
          </a:xfrm>
        </p:spPr>
        <p:txBody>
          <a:bodyPr>
            <a:normAutofit fontScale="90000"/>
          </a:bodyPr>
          <a:lstStyle/>
          <a:p>
            <a:r>
              <a:rPr lang="en-US" dirty="0"/>
              <a:t>Wait… Is This The REAL Santa??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D2E73-93D3-4171-B20A-9EBFEE716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200" y="1161443"/>
            <a:ext cx="9932482" cy="54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045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 Definitely NOT Santa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F7161-5485-4A44-80A1-E2E2E613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5" y="1174376"/>
            <a:ext cx="10000129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8149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 Santa’s Nephew?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59D26-7856-454A-8DAD-71CED860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9" y="1125071"/>
            <a:ext cx="9976591" cy="53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493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Results?… Not Exactly…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12845DB4-5C39-48A3-AEB9-8B70F4A4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4" y="1071282"/>
            <a:ext cx="9572789" cy="53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1735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Definitely, Not Exactly…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A3469-069B-4993-B9E0-6D9AD399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1057835"/>
            <a:ext cx="957430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5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9107-BD53-42E7-9DE1-63FFDBB5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69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…Perhaps, He’s Given Christmas Gifts…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1A6711-57B3-4981-A014-506A36BF3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906" y="1266780"/>
            <a:ext cx="9525000" cy="53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77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77F4-0927-496A-85A3-89186D87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6173"/>
            <a:ext cx="10972800" cy="4748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Azure Analysis – Football Player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A1A4B9-F3FB-4D67-A459-B67E4F1C1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77" y="748553"/>
            <a:ext cx="10716476" cy="59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64CE-CB94-4FD9-9829-1086C42A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738"/>
            <a:ext cx="9905998" cy="83406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2"/>
                </a:solidFill>
                <a:latin typeface="+mn-lt"/>
              </a:rPr>
              <a:t>Business Case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 - Yes Virginia, There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I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s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A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 Santa Claus!!</a:t>
            </a:r>
            <a:endParaRPr lang="en-US" sz="40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5C66-EC8A-40D3-82DE-B5761783D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30" y="1564342"/>
            <a:ext cx="9905999" cy="48678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Is it Santa Claus??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Machine Learning image assessment model (Convolutional Neural Network w/ </a:t>
            </a:r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architecture)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Trained to determine, with a percent confidence, if an image is Santa Claus or not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Website front-end with capability of taking image input and returning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4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1F63-C7C6-4613-9BF1-D73725DD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1009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Future Uses of Virginia’s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E129-469C-4BBD-A226-D717E5B4D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540" y="1541929"/>
            <a:ext cx="9632577" cy="471870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Construct “SMART” family photo album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Hundreds of family images from various family members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 on subsets for different characteristics / classes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Develop web based album for extended family member search / download</a:t>
            </a:r>
          </a:p>
        </p:txBody>
      </p:sp>
    </p:spTree>
    <p:extLst>
      <p:ext uri="{BB962C8B-B14F-4D97-AF65-F5344CB8AC3E}">
        <p14:creationId xmlns:p14="http://schemas.microsoft.com/office/powerpoint/2010/main" val="417916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40" y="371474"/>
            <a:ext cx="9905998" cy="5541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251" y="1621756"/>
            <a:ext cx="9905999" cy="458771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 class of deep neural networks, applied to analyzing visual imagery 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Uses little pre-processing compared to other image classification algorithms. </a:t>
            </a: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Independently learns the filters of traditional hand-engineered algorithms.</a:t>
            </a: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Independence of prior knowledge / human effort is a major advantage.</a:t>
            </a:r>
          </a:p>
          <a:p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2861-2367-42A6-9B76-DA537FDA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318480"/>
            <a:ext cx="9905998" cy="66735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5EF4-0F94-4504-AA99-E1E06811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235" y="1565182"/>
            <a:ext cx="9905999" cy="417671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One of the first convolutional neural networks (CNN’s)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 “Supervised Learning” model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Helped propel the field of “Deep Learning”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Originally used for character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4028"/>
            <a:ext cx="9905998" cy="726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Applications -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30" y="1559860"/>
            <a:ext cx="9905999" cy="4831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and video recognition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Recommender systems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Image classification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Medical image analysis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Natural language processing.</a:t>
            </a:r>
          </a:p>
          <a:p>
            <a:pPr marL="0" indent="0">
              <a:buNone/>
            </a:pPr>
            <a:endParaRPr lang="en-US" baseline="30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external-preview.redd.it/uzT443FMvEfvMNJxNmEVm5qzgdgn0OZbPbe_L7Ove2Q.png?width=960&amp;crop=smart&amp;auto=webp&amp;s=b9f67658f8aba40073edfa58afa4a49f0fad78f0">
            <a:extLst>
              <a:ext uri="{FF2B5EF4-FFF2-40B4-BE49-F238E27FC236}">
                <a16:creationId xmlns:a16="http://schemas.microsoft.com/office/drawing/2014/main" id="{46533E5A-CE6B-4851-9BF6-E2176BF8BC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53" y="-1"/>
            <a:ext cx="753483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E7044-2251-4677-9ECA-B48AD9D5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37" y="1456769"/>
            <a:ext cx="4334434" cy="605232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CNN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21542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2D60-7AFA-4FC5-A42E-F5BE4F96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04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  - </a:t>
            </a:r>
            <a:r>
              <a:rPr lang="en-US" dirty="0" err="1">
                <a:solidFill>
                  <a:schemeClr val="tx2"/>
                </a:solidFill>
              </a:rPr>
              <a:t>SantaVision</a:t>
            </a:r>
            <a:r>
              <a:rPr lang="en-US" dirty="0">
                <a:solidFill>
                  <a:schemeClr val="tx2"/>
                </a:solidFill>
              </a:rPr>
              <a:t> Training and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ED441-9ADB-47CC-8B65-F471E364D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750" y="1030940"/>
            <a:ext cx="7341285" cy="5505965"/>
          </a:xfrm>
        </p:spPr>
      </p:pic>
    </p:spTree>
    <p:extLst>
      <p:ext uri="{BB962C8B-B14F-4D97-AF65-F5344CB8AC3E}">
        <p14:creationId xmlns:p14="http://schemas.microsoft.com/office/powerpoint/2010/main" val="166409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1682"/>
            <a:ext cx="9905998" cy="6006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Image Gathering – Three Sets: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Downloaded from Google image searches in batches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Scrubbing to remove faulty / duplicate images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net images: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Santa – pictures and illustrations (~550)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White Beards – various men with white beards (~300)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Random – miscellaneous images –no Santa’s or White Beards (~1000)</a:t>
            </a:r>
          </a:p>
        </p:txBody>
      </p:sp>
    </p:spTree>
    <p:extLst>
      <p:ext uri="{BB962C8B-B14F-4D97-AF65-F5344CB8AC3E}">
        <p14:creationId xmlns:p14="http://schemas.microsoft.com/office/powerpoint/2010/main" val="17205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44" y="380955"/>
            <a:ext cx="9905998" cy="7483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Munging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Reviewed all images for clarity and appropriateness</a:t>
            </a:r>
          </a:p>
          <a:p>
            <a:pPr lvl="1"/>
            <a:endParaRPr lang="en-US" sz="11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Reduced initial data set by approximately ~900 images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Final set contained ~825 images to be analyzed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Not all image types processed w/ CNN program (i.e. GIF files)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JPEG image type worked most consistently</a:t>
            </a:r>
          </a:p>
        </p:txBody>
      </p:sp>
    </p:spTree>
    <p:extLst>
      <p:ext uri="{BB962C8B-B14F-4D97-AF65-F5344CB8AC3E}">
        <p14:creationId xmlns:p14="http://schemas.microsoft.com/office/powerpoint/2010/main" val="104969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5156</TotalTime>
  <Words>345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Virginia’s Convolutional Neural Network  Using Python And Keras</vt:lpstr>
      <vt:lpstr>Business Case - Yes Virginia, There Is A Santa Claus!!</vt:lpstr>
      <vt:lpstr>Convolutional Neural Networks</vt:lpstr>
      <vt:lpstr>LeNet Architecture</vt:lpstr>
      <vt:lpstr>Applications - Convolutional Neural Networks</vt:lpstr>
      <vt:lpstr>CNN Learning process</vt:lpstr>
      <vt:lpstr>Results  - SantaVision Training and Testing</vt:lpstr>
      <vt:lpstr>Image Data Sets</vt:lpstr>
      <vt:lpstr>Image Data Sets</vt:lpstr>
      <vt:lpstr>CNN System Architecture</vt:lpstr>
      <vt:lpstr>https://santavision.herokuapp.com/</vt:lpstr>
      <vt:lpstr>Good Predictive Results, Right??... Definitely…</vt:lpstr>
      <vt:lpstr>Wait… Is This The REAL Santa??</vt:lpstr>
      <vt:lpstr>Good Predictive Results… Definitely NOT Santa</vt:lpstr>
      <vt:lpstr>Good Predictive Results… Santa’s Nephew?</vt:lpstr>
      <vt:lpstr>Good Predictive Results?… Not Exactly…</vt:lpstr>
      <vt:lpstr>Definitely, Not Exactly…</vt:lpstr>
      <vt:lpstr>…Perhaps, He’s Given Christmas Gifts…</vt:lpstr>
      <vt:lpstr>Azure Analysis – Football Player</vt:lpstr>
      <vt:lpstr>Future Uses of Virginia’s 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Virginia’s Convolutional Neural Network using Python and Keras</dc:title>
  <dc:creator>tgmato</dc:creator>
  <cp:lastModifiedBy>tgmato</cp:lastModifiedBy>
  <cp:revision>60</cp:revision>
  <dcterms:created xsi:type="dcterms:W3CDTF">2018-12-07T21:30:04Z</dcterms:created>
  <dcterms:modified xsi:type="dcterms:W3CDTF">2018-12-14T06:10:06Z</dcterms:modified>
</cp:coreProperties>
</file>